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
  </p:notes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D107FF-0FBE-4A18-9126-14D472853AC1}" type="datetimeFigureOut">
              <a:rPr lang="en-US" smtClean="0"/>
              <a:t>7/12/2020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A250F2-4654-43D5-BE83-E994BD16EA68}" type="slidenum">
              <a:rPr lang="en-US" smtClean="0"/>
              <a:t>‹#›</a:t>
            </a:fld>
            <a:endParaRPr lang="en-US"/>
          </a:p>
        </p:txBody>
      </p:sp>
    </p:spTree>
    <p:extLst>
      <p:ext uri="{BB962C8B-B14F-4D97-AF65-F5344CB8AC3E}">
        <p14:creationId xmlns:p14="http://schemas.microsoft.com/office/powerpoint/2010/main" val="2163608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250F2-4654-43D5-BE83-E994BD16EA68}" type="slidenum">
              <a:rPr lang="en-US" smtClean="0"/>
              <a:t>1</a:t>
            </a:fld>
            <a:endParaRPr lang="en-US"/>
          </a:p>
        </p:txBody>
      </p:sp>
    </p:spTree>
    <p:extLst>
      <p:ext uri="{BB962C8B-B14F-4D97-AF65-F5344CB8AC3E}">
        <p14:creationId xmlns:p14="http://schemas.microsoft.com/office/powerpoint/2010/main" val="392296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9807E035-2C74-499A-A7A8-D3E28AD0DB5F}" type="datetimeFigureOut">
              <a:rPr lang="en-US" smtClean="0"/>
              <a:t>7/12/2020</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62073C67-4B12-4BE0-8B8D-D14741257B8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07E035-2C74-499A-A7A8-D3E28AD0DB5F}" type="datetimeFigureOut">
              <a:rPr lang="en-US" smtClean="0"/>
              <a:t>7/12/2020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73C67-4B12-4BE0-8B8D-D14741257B8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07E035-2C74-499A-A7A8-D3E28AD0DB5F}" type="datetimeFigureOut">
              <a:rPr lang="en-US" smtClean="0"/>
              <a:t>7/12/2020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73C67-4B12-4BE0-8B8D-D14741257B8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9807E035-2C74-499A-A7A8-D3E28AD0DB5F}" type="datetimeFigureOut">
              <a:rPr lang="en-US" smtClean="0"/>
              <a:t>7/12/2020</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62073C67-4B12-4BE0-8B8D-D14741257B8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9807E035-2C74-499A-A7A8-D3E28AD0DB5F}" type="datetimeFigureOut">
              <a:rPr lang="en-US" smtClean="0"/>
              <a:t>7/12/2020</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62073C67-4B12-4BE0-8B8D-D14741257B89}" type="slidenum">
              <a:rPr lang="en-US" smtClean="0"/>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9807E035-2C74-499A-A7A8-D3E28AD0DB5F}" type="datetimeFigureOut">
              <a:rPr lang="en-US" smtClean="0"/>
              <a:t>7/12/2020</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62073C67-4B12-4BE0-8B8D-D14741257B8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9807E035-2C74-499A-A7A8-D3E28AD0DB5F}" type="datetimeFigureOut">
              <a:rPr lang="en-US" smtClean="0"/>
              <a:t>7/12/2020</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62073C67-4B12-4BE0-8B8D-D14741257B8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807E035-2C74-499A-A7A8-D3E28AD0DB5F}" type="datetimeFigureOut">
              <a:rPr lang="en-US" smtClean="0"/>
              <a:t>7/12/2020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073C67-4B12-4BE0-8B8D-D14741257B8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9807E035-2C74-499A-A7A8-D3E28AD0DB5F}" type="datetimeFigureOut">
              <a:rPr lang="en-US" smtClean="0"/>
              <a:t>7/12/2020</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62073C67-4B12-4BE0-8B8D-D14741257B8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9807E035-2C74-499A-A7A8-D3E28AD0DB5F}" type="datetimeFigureOut">
              <a:rPr lang="en-US" smtClean="0"/>
              <a:t>7/12/2020</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62073C67-4B12-4BE0-8B8D-D14741257B8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9807E035-2C74-499A-A7A8-D3E28AD0DB5F}" type="datetimeFigureOut">
              <a:rPr lang="en-US" smtClean="0"/>
              <a:t>7/12/2020</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62073C67-4B12-4BE0-8B8D-D14741257B8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9807E035-2C74-499A-A7A8-D3E28AD0DB5F}" type="datetimeFigureOut">
              <a:rPr lang="en-US" smtClean="0"/>
              <a:t>7/12/2020</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62073C67-4B12-4BE0-8B8D-D14741257B8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pi.foursquare.com/v2/venues/explore?&amp;client_id=&amp;client_secret=&amp;v=20180605&amp;Ne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776288"/>
            <a:ext cx="8062912" cy="2043112"/>
          </a:xfrm>
        </p:spPr>
        <p:txBody>
          <a:bodyPr>
            <a:normAutofit fontScale="90000"/>
          </a:bodyPr>
          <a:lstStyle/>
          <a:p>
            <a:r>
              <a:rPr lang="en-US" u="sng" dirty="0">
                <a:effectLst/>
              </a:rPr>
              <a:t>Distribution of Police Stations in the Metropolitan cities of India</a:t>
            </a:r>
            <a:r>
              <a:rPr lang="en-US" dirty="0">
                <a:effectLst/>
              </a:rPr>
              <a:t/>
            </a:r>
            <a:br>
              <a:rPr lang="en-US" dirty="0">
                <a:effectLst/>
              </a:rPr>
            </a:br>
            <a:endParaRPr lang="en-US" dirty="0"/>
          </a:p>
        </p:txBody>
      </p:sp>
      <p:sp>
        <p:nvSpPr>
          <p:cNvPr id="3" name="Subtitle 2"/>
          <p:cNvSpPr>
            <a:spLocks noGrp="1"/>
          </p:cNvSpPr>
          <p:nvPr>
            <p:ph type="subTitle" idx="1"/>
          </p:nvPr>
        </p:nvSpPr>
        <p:spPr>
          <a:xfrm>
            <a:off x="609600" y="3200400"/>
            <a:ext cx="8062912" cy="1752600"/>
          </a:xfrm>
        </p:spPr>
        <p:txBody>
          <a:bodyPr>
            <a:normAutofit/>
          </a:bodyPr>
          <a:lstStyle/>
          <a:p>
            <a:r>
              <a:rPr lang="en-US" sz="2400" b="1" dirty="0" err="1" smtClean="0">
                <a:solidFill>
                  <a:schemeClr val="tx1"/>
                </a:solidFill>
              </a:rPr>
              <a:t>Coursera</a:t>
            </a:r>
            <a:r>
              <a:rPr lang="en-US" sz="2400" b="1" dirty="0" smtClean="0">
                <a:solidFill>
                  <a:schemeClr val="tx1"/>
                </a:solidFill>
              </a:rPr>
              <a:t> Applied Data Science Capstone Assignment </a:t>
            </a:r>
            <a:endParaRPr lang="en-US" sz="2400" b="1" dirty="0">
              <a:solidFill>
                <a:schemeClr val="tx1"/>
              </a:solidFill>
            </a:endParaRPr>
          </a:p>
        </p:txBody>
      </p:sp>
    </p:spTree>
    <p:extLst>
      <p:ext uri="{BB962C8B-B14F-4D97-AF65-F5344CB8AC3E}">
        <p14:creationId xmlns:p14="http://schemas.microsoft.com/office/powerpoint/2010/main" val="290726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20000"/>
          </a:bodyPr>
          <a:lstStyle/>
          <a:p>
            <a:pPr marL="64008" indent="0">
              <a:buNone/>
            </a:pPr>
            <a:r>
              <a:rPr lang="en-US" dirty="0"/>
              <a:t>Suppose a person has landed a job in one of the metropolitan cities of India. He wants to shift there and is looking for a safe locality to live. Or a parent’s child is shifting to one of these cities for pursuing his/her studies and they’re concerned about the safety of their child and want to find out how well connected the city’s police network is. Or a person already living in the city needs to know the location of the police station nearest to their home or workplace. For these purposes we will use Foursquare API to make queries and perform some analysis on the data provided to us.</a:t>
            </a:r>
          </a:p>
          <a:p>
            <a:endParaRPr lang="en-US" dirty="0"/>
          </a:p>
        </p:txBody>
      </p:sp>
    </p:spTree>
    <p:extLst>
      <p:ext uri="{BB962C8B-B14F-4D97-AF65-F5344CB8AC3E}">
        <p14:creationId xmlns:p14="http://schemas.microsoft.com/office/powerpoint/2010/main" val="244645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Description of the Data</a:t>
            </a:r>
            <a:br>
              <a:rPr lang="en-US" dirty="0">
                <a:effectLst/>
              </a:rPr>
            </a:br>
            <a:endParaRPr lang="en-US" dirty="0"/>
          </a:p>
        </p:txBody>
      </p:sp>
      <p:sp>
        <p:nvSpPr>
          <p:cNvPr id="3" name="Content Placeholder 2"/>
          <p:cNvSpPr>
            <a:spLocks noGrp="1"/>
          </p:cNvSpPr>
          <p:nvPr>
            <p:ph idx="1"/>
          </p:nvPr>
        </p:nvSpPr>
        <p:spPr/>
        <p:txBody>
          <a:bodyPr/>
          <a:lstStyle/>
          <a:p>
            <a:r>
              <a:rPr lang="en-US" dirty="0"/>
              <a:t>Being the Metropolitan Cities, there are a lot of educational opportunities, new job vacancies, etc. every year. So a lot of people are attracted to these cities.</a:t>
            </a:r>
          </a:p>
          <a:p>
            <a:r>
              <a:rPr lang="en-US" dirty="0"/>
              <a:t>We take into account 4 cities- New Delhi, Bangalore, Mumbai and </a:t>
            </a:r>
            <a:r>
              <a:rPr lang="en-US" dirty="0" err="1"/>
              <a:t>Lucknow</a:t>
            </a:r>
            <a:r>
              <a:rPr lang="en-US" dirty="0"/>
              <a:t>.</a:t>
            </a:r>
          </a:p>
          <a:p>
            <a:r>
              <a:rPr lang="en-US" dirty="0"/>
              <a:t>Therefore, we perform our analysis on these 4 cities.</a:t>
            </a:r>
          </a:p>
          <a:p>
            <a:endParaRPr lang="en-US" dirty="0"/>
          </a:p>
        </p:txBody>
      </p:sp>
    </p:spTree>
    <p:extLst>
      <p:ext uri="{BB962C8B-B14F-4D97-AF65-F5344CB8AC3E}">
        <p14:creationId xmlns:p14="http://schemas.microsoft.com/office/powerpoint/2010/main" val="3672389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Methodology</a:t>
            </a:r>
            <a:br>
              <a:rPr lang="en-US" dirty="0">
                <a:effectLst/>
              </a:rPr>
            </a:br>
            <a:endParaRPr lang="en-US" dirty="0"/>
          </a:p>
        </p:txBody>
      </p:sp>
      <p:sp>
        <p:nvSpPr>
          <p:cNvPr id="3" name="Content Placeholder 2"/>
          <p:cNvSpPr>
            <a:spLocks noGrp="1"/>
          </p:cNvSpPr>
          <p:nvPr>
            <p:ph idx="1"/>
          </p:nvPr>
        </p:nvSpPr>
        <p:spPr/>
        <p:txBody>
          <a:bodyPr>
            <a:normAutofit fontScale="55000" lnSpcReduction="20000"/>
          </a:bodyPr>
          <a:lstStyle/>
          <a:p>
            <a:r>
              <a:rPr lang="en-US" dirty="0"/>
              <a:t>The main target here is to asses which city would have the highest density of Police Stations. I used the Four Square API through the venues channel. I used the explore query to get venues in the cities. Also, I used the </a:t>
            </a:r>
            <a:r>
              <a:rPr lang="en-US" dirty="0" err="1"/>
              <a:t>CategoryID</a:t>
            </a:r>
            <a:r>
              <a:rPr lang="en-US" dirty="0"/>
              <a:t> to set it to show only Police Stations. An Example of my requests is shown below.</a:t>
            </a:r>
          </a:p>
          <a:p>
            <a:pPr marL="64008" indent="0">
              <a:buNone/>
            </a:pPr>
            <a:r>
              <a:rPr lang="en-US" dirty="0">
                <a:hlinkClick r:id="rId2"/>
              </a:rPr>
              <a:t>https://api.foursquare.com/v2/venues/explore?&amp;client_id=&amp;client_secret=&amp;v=20180605&amp;New</a:t>
            </a:r>
            <a:r>
              <a:rPr lang="en-US" dirty="0"/>
              <a:t> </a:t>
            </a:r>
            <a:r>
              <a:rPr lang="en-US" dirty="0" err="1"/>
              <a:t>Delhi,National</a:t>
            </a:r>
            <a:r>
              <a:rPr lang="en-US" dirty="0"/>
              <a:t> Capital Territory, </a:t>
            </a:r>
            <a:r>
              <a:rPr lang="en-US" dirty="0" err="1"/>
              <a:t>India&amp;limit</a:t>
            </a:r>
            <a:r>
              <a:rPr lang="en-US" dirty="0"/>
              <a:t>=100&amp;categoryId=4bf58dd8d48988d12e941735</a:t>
            </a:r>
            <a:r>
              <a:rPr lang="en-US" dirty="0"/>
              <a:t> </a:t>
            </a:r>
            <a:r>
              <a:rPr lang="en-US" dirty="0"/>
              <a:t> </a:t>
            </a:r>
            <a:endParaRPr lang="en-US" dirty="0" smtClean="0"/>
          </a:p>
          <a:p>
            <a:pPr marL="64008" indent="0">
              <a:buNone/>
            </a:pPr>
            <a:endParaRPr lang="en-US" dirty="0"/>
          </a:p>
          <a:p>
            <a:r>
              <a:rPr lang="en-US" dirty="0"/>
              <a:t>4bf58dd8d48988d12e941735 is the Foursquare Id of Police Stations. Also, Foursquare limits us to maximum of 100 venues per query. </a:t>
            </a:r>
            <a:r>
              <a:rPr lang="en-US" dirty="0"/>
              <a:t> </a:t>
            </a:r>
            <a:r>
              <a:rPr lang="en-US" dirty="0"/>
              <a:t>Moreover, I repeated this request for the remaining 3 cities and got their top 100 venues. I saved the name and coordinate data from the result and plotted them on the map for visual inspection.</a:t>
            </a:r>
          </a:p>
          <a:p>
            <a:r>
              <a:rPr lang="en-US" dirty="0"/>
              <a:t>Next, to get an indicator of the density of Police Stations, I calculated a center coordinate of the venues to get the mean longitude and latitude values. Then I calculated the mean of the Euclidean distance from each venue to the mean coordinates. That was my indicator-mean distance to the mean coordinate (MDMC).</a:t>
            </a:r>
          </a:p>
          <a:p>
            <a:endParaRPr lang="en-US" dirty="0"/>
          </a:p>
        </p:txBody>
      </p:sp>
    </p:spTree>
    <p:extLst>
      <p:ext uri="{BB962C8B-B14F-4D97-AF65-F5344CB8AC3E}">
        <p14:creationId xmlns:p14="http://schemas.microsoft.com/office/powerpoint/2010/main" val="348467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7494"/>
            <a:ext cx="8305800" cy="799306"/>
          </a:xfrm>
        </p:spPr>
        <p:txBody>
          <a:bodyPr>
            <a:normAutofit fontScale="90000"/>
          </a:bodyPr>
          <a:lstStyle/>
          <a:p>
            <a:r>
              <a:rPr lang="en-US" dirty="0">
                <a:effectLst/>
              </a:rPr>
              <a:t>Results</a:t>
            </a:r>
            <a:br>
              <a:rPr lang="en-US" dirty="0">
                <a:effectLst/>
              </a:rPr>
            </a:b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330036"/>
            <a:ext cx="405503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2782" y="1300141"/>
            <a:ext cx="3992364"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01782" y="930809"/>
            <a:ext cx="2590800" cy="369332"/>
          </a:xfrm>
          <a:prstGeom prst="rect">
            <a:avLst/>
          </a:prstGeom>
          <a:noFill/>
        </p:spPr>
        <p:txBody>
          <a:bodyPr wrap="square" rtlCol="0">
            <a:spAutoFit/>
          </a:bodyPr>
          <a:lstStyle/>
          <a:p>
            <a:r>
              <a:rPr lang="en-US" dirty="0" smtClean="0"/>
              <a:t>NEW DELHI</a:t>
            </a:r>
            <a:endParaRPr lang="en-US" dirty="0"/>
          </a:p>
        </p:txBody>
      </p:sp>
      <p:sp>
        <p:nvSpPr>
          <p:cNvPr id="5" name="TextBox 4"/>
          <p:cNvSpPr txBox="1"/>
          <p:nvPr/>
        </p:nvSpPr>
        <p:spPr>
          <a:xfrm>
            <a:off x="4592782" y="930809"/>
            <a:ext cx="1996182" cy="646331"/>
          </a:xfrm>
          <a:prstGeom prst="rect">
            <a:avLst/>
          </a:prstGeom>
          <a:noFill/>
        </p:spPr>
        <p:txBody>
          <a:bodyPr wrap="square" rtlCol="0">
            <a:spAutoFit/>
          </a:bodyPr>
          <a:lstStyle/>
          <a:p>
            <a:r>
              <a:rPr lang="en-US" dirty="0" smtClean="0"/>
              <a:t>BANGALORE</a:t>
            </a:r>
          </a:p>
          <a:p>
            <a:endParaRPr lang="en-US" dirty="0"/>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4267200"/>
            <a:ext cx="395750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4800" y="3886200"/>
            <a:ext cx="2286000" cy="381000"/>
          </a:xfrm>
          <a:prstGeom prst="rect">
            <a:avLst/>
          </a:prstGeom>
          <a:noFill/>
        </p:spPr>
        <p:txBody>
          <a:bodyPr wrap="square" rtlCol="0">
            <a:spAutoFit/>
          </a:bodyPr>
          <a:lstStyle/>
          <a:p>
            <a:r>
              <a:rPr lang="en-US" dirty="0" smtClean="0"/>
              <a:t>MUMBAI</a:t>
            </a:r>
            <a:endParaRPr lang="en-US" dirty="0"/>
          </a:p>
        </p:txBody>
      </p:sp>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2782" y="4267200"/>
            <a:ext cx="4017818" cy="233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92782" y="3886200"/>
            <a:ext cx="2722418" cy="646331"/>
          </a:xfrm>
          <a:prstGeom prst="rect">
            <a:avLst/>
          </a:prstGeom>
          <a:noFill/>
        </p:spPr>
        <p:txBody>
          <a:bodyPr wrap="square" rtlCol="0">
            <a:spAutoFit/>
          </a:bodyPr>
          <a:lstStyle/>
          <a:p>
            <a:r>
              <a:rPr lang="en-US" dirty="0" smtClean="0"/>
              <a:t>LUCKNOW</a:t>
            </a:r>
          </a:p>
          <a:p>
            <a:endParaRPr lang="en-US" dirty="0"/>
          </a:p>
        </p:txBody>
      </p:sp>
    </p:spTree>
    <p:extLst>
      <p:ext uri="{BB962C8B-B14F-4D97-AF65-F5344CB8AC3E}">
        <p14:creationId xmlns:p14="http://schemas.microsoft.com/office/powerpoint/2010/main" val="271798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709"/>
            <a:ext cx="8229600" cy="609600"/>
          </a:xfrm>
        </p:spPr>
        <p:txBody>
          <a:bodyPr>
            <a:normAutofit/>
          </a:bodyPr>
          <a:lstStyle/>
          <a:p>
            <a:r>
              <a:rPr lang="en-US" sz="3200" dirty="0" smtClean="0"/>
              <a:t>Mean Distance to Mean Coordinate</a:t>
            </a:r>
            <a:endParaRPr lang="en-US" sz="3200"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799" y="1371600"/>
            <a:ext cx="4038599" cy="233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6745" y="1371599"/>
            <a:ext cx="3886200" cy="2285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343400"/>
            <a:ext cx="4038599"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343400"/>
            <a:ext cx="3886201"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1" y="3810000"/>
            <a:ext cx="4038599" cy="381000"/>
          </a:xfrm>
          <a:prstGeom prst="rect">
            <a:avLst/>
          </a:prstGeom>
          <a:noFill/>
        </p:spPr>
        <p:txBody>
          <a:bodyPr wrap="square" rtlCol="0">
            <a:spAutoFit/>
          </a:bodyPr>
          <a:lstStyle/>
          <a:p>
            <a:r>
              <a:rPr lang="en-US" dirty="0" smtClean="0"/>
              <a:t>Mumbai      0.09155085017257628</a:t>
            </a:r>
            <a:endParaRPr lang="en-US" dirty="0"/>
          </a:p>
        </p:txBody>
      </p:sp>
      <p:sp>
        <p:nvSpPr>
          <p:cNvPr id="5" name="TextBox 4"/>
          <p:cNvSpPr txBox="1"/>
          <p:nvPr/>
        </p:nvSpPr>
        <p:spPr>
          <a:xfrm>
            <a:off x="4613564" y="3810000"/>
            <a:ext cx="3886200" cy="381000"/>
          </a:xfrm>
          <a:prstGeom prst="rect">
            <a:avLst/>
          </a:prstGeom>
          <a:noFill/>
        </p:spPr>
        <p:txBody>
          <a:bodyPr wrap="square" rtlCol="0">
            <a:spAutoFit/>
          </a:bodyPr>
          <a:lstStyle/>
          <a:p>
            <a:r>
              <a:rPr lang="en-US" dirty="0" err="1" smtClean="0"/>
              <a:t>Lucknow</a:t>
            </a:r>
            <a:r>
              <a:rPr lang="en-US" dirty="0" smtClean="0"/>
              <a:t>     </a:t>
            </a:r>
            <a:r>
              <a:rPr lang="en-US" dirty="0"/>
              <a:t>0.01558841116226777</a:t>
            </a:r>
          </a:p>
        </p:txBody>
      </p:sp>
      <p:sp>
        <p:nvSpPr>
          <p:cNvPr id="6" name="TextBox 5"/>
          <p:cNvSpPr txBox="1"/>
          <p:nvPr/>
        </p:nvSpPr>
        <p:spPr>
          <a:xfrm>
            <a:off x="304800" y="912212"/>
            <a:ext cx="4308764" cy="369332"/>
          </a:xfrm>
          <a:prstGeom prst="rect">
            <a:avLst/>
          </a:prstGeom>
          <a:noFill/>
        </p:spPr>
        <p:txBody>
          <a:bodyPr wrap="square" rtlCol="0">
            <a:spAutoFit/>
          </a:bodyPr>
          <a:lstStyle/>
          <a:p>
            <a:r>
              <a:rPr lang="en-US" dirty="0" smtClean="0"/>
              <a:t>New Delhi         </a:t>
            </a:r>
            <a:r>
              <a:rPr lang="en-US" dirty="0"/>
              <a:t>0.05473523082961468</a:t>
            </a:r>
          </a:p>
        </p:txBody>
      </p:sp>
      <p:sp>
        <p:nvSpPr>
          <p:cNvPr id="7" name="TextBox 6"/>
          <p:cNvSpPr txBox="1"/>
          <p:nvPr/>
        </p:nvSpPr>
        <p:spPr>
          <a:xfrm>
            <a:off x="4786745" y="912212"/>
            <a:ext cx="3900056" cy="369332"/>
          </a:xfrm>
          <a:prstGeom prst="rect">
            <a:avLst/>
          </a:prstGeom>
          <a:noFill/>
        </p:spPr>
        <p:txBody>
          <a:bodyPr wrap="square" rtlCol="0">
            <a:spAutoFit/>
          </a:bodyPr>
          <a:lstStyle/>
          <a:p>
            <a:r>
              <a:rPr lang="en-US" dirty="0" smtClean="0"/>
              <a:t>Bangalore   0.05809142047400903</a:t>
            </a:r>
            <a:endParaRPr lang="en-US" dirty="0"/>
          </a:p>
        </p:txBody>
      </p:sp>
    </p:spTree>
    <p:extLst>
      <p:ext uri="{BB962C8B-B14F-4D97-AF65-F5344CB8AC3E}">
        <p14:creationId xmlns:p14="http://schemas.microsoft.com/office/powerpoint/2010/main" val="143124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Upon first inspection, we may conclude that Bangalore and Mumbai are well networked but after calculating the Mean Distance to Mean Coordinate (MDMC) we observe that even though </a:t>
            </a:r>
            <a:r>
              <a:rPr lang="en-US" dirty="0" smtClean="0"/>
              <a:t>the </a:t>
            </a:r>
            <a:r>
              <a:rPr lang="en-US" dirty="0"/>
              <a:t>number of Police Stations in Mumbai is more, Bangalore is still more densely distributed with police stations.</a:t>
            </a:r>
          </a:p>
          <a:p>
            <a:r>
              <a:rPr lang="en-US" dirty="0"/>
              <a:t>We can hence conclude that in shifting to Bangalore a person can be relatively at ease and feel secure because of the well connected network of police stations there.</a:t>
            </a:r>
          </a:p>
          <a:p>
            <a:pPr marL="64008" indent="0">
              <a:buNone/>
            </a:pPr>
            <a:endParaRPr lang="en-US" dirty="0"/>
          </a:p>
        </p:txBody>
      </p:sp>
    </p:spTree>
    <p:extLst>
      <p:ext uri="{BB962C8B-B14F-4D97-AF65-F5344CB8AC3E}">
        <p14:creationId xmlns:p14="http://schemas.microsoft.com/office/powerpoint/2010/main" val="6217533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16</TotalTime>
  <Words>378</Words>
  <Application>Microsoft Office PowerPoint</Application>
  <PresentationFormat>On-screen Show (4:3)</PresentationFormat>
  <Paragraphs>28</Paragraphs>
  <Slides>7</Slides>
  <Notes>1</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Verve</vt:lpstr>
      <vt:lpstr>Distribution of Police Stations in the Metropolitan cities of India </vt:lpstr>
      <vt:lpstr>Introduction</vt:lpstr>
      <vt:lpstr>Description of the Data </vt:lpstr>
      <vt:lpstr>Methodology </vt:lpstr>
      <vt:lpstr>Results </vt:lpstr>
      <vt:lpstr>Mean Distance to Mean Coordinate</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Distribution of Police Stations in the Metropolitan cities of India</dc:title>
  <dc:creator>vasu</dc:creator>
  <cp:lastModifiedBy>vasu</cp:lastModifiedBy>
  <cp:revision>2</cp:revision>
  <dcterms:created xsi:type="dcterms:W3CDTF">2020-07-12T10:51:14Z</dcterms:created>
  <dcterms:modified xsi:type="dcterms:W3CDTF">2020-07-12T11:07:36Z</dcterms:modified>
</cp:coreProperties>
</file>